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9" r:id="rId4"/>
    <p:sldId id="257" r:id="rId5"/>
    <p:sldId id="258" r:id="rId6"/>
    <p:sldId id="260" r:id="rId7"/>
    <p:sldId id="261" r:id="rId8"/>
    <p:sldId id="262" r:id="rId9"/>
    <p:sldId id="263" r:id="rId10"/>
  </p:sldIdLst>
  <p:sldSz cx="9144000" cy="6858000" type="screen4x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4660"/>
  </p:normalViewPr>
  <p:slideViewPr>
    <p:cSldViewPr snapToGrid="0">
      <p:cViewPr>
        <p:scale>
          <a:sx n="150" d="100"/>
          <a:sy n="150" d="100"/>
        </p:scale>
        <p:origin x="72" y="-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4E8F-7928-4D83-AB0E-FE4726E1FAA1}" type="datetimeFigureOut">
              <a:rPr lang="de-AT" smtClean="0"/>
              <a:t>07.03.2022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AEE0-1430-40BB-8DEF-7CB4658BA59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5202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4E8F-7928-4D83-AB0E-FE4726E1FAA1}" type="datetimeFigureOut">
              <a:rPr lang="de-AT" smtClean="0"/>
              <a:t>07.03.2022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AEE0-1430-40BB-8DEF-7CB4658BA59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351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4E8F-7928-4D83-AB0E-FE4726E1FAA1}" type="datetimeFigureOut">
              <a:rPr lang="de-AT" smtClean="0"/>
              <a:t>07.03.2022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AEE0-1430-40BB-8DEF-7CB4658BA59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292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4E8F-7928-4D83-AB0E-FE4726E1FAA1}" type="datetimeFigureOut">
              <a:rPr lang="de-AT" smtClean="0"/>
              <a:t>07.03.2022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AEE0-1430-40BB-8DEF-7CB4658BA59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07076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4E8F-7928-4D83-AB0E-FE4726E1FAA1}" type="datetimeFigureOut">
              <a:rPr lang="de-AT" smtClean="0"/>
              <a:t>07.03.2022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AEE0-1430-40BB-8DEF-7CB4658BA59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973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4E8F-7928-4D83-AB0E-FE4726E1FAA1}" type="datetimeFigureOut">
              <a:rPr lang="de-AT" smtClean="0"/>
              <a:t>07.03.2022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AEE0-1430-40BB-8DEF-7CB4658BA59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506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4E8F-7928-4D83-AB0E-FE4726E1FAA1}" type="datetimeFigureOut">
              <a:rPr lang="de-AT" smtClean="0"/>
              <a:t>07.03.2022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AEE0-1430-40BB-8DEF-7CB4658BA59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0411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4E8F-7928-4D83-AB0E-FE4726E1FAA1}" type="datetimeFigureOut">
              <a:rPr lang="de-AT" smtClean="0"/>
              <a:t>07.03.2022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AEE0-1430-40BB-8DEF-7CB4658BA59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557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4E8F-7928-4D83-AB0E-FE4726E1FAA1}" type="datetimeFigureOut">
              <a:rPr lang="de-AT" smtClean="0"/>
              <a:t>07.03.2022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AEE0-1430-40BB-8DEF-7CB4658BA59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9276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4E8F-7928-4D83-AB0E-FE4726E1FAA1}" type="datetimeFigureOut">
              <a:rPr lang="de-AT" smtClean="0"/>
              <a:t>07.03.2022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AEE0-1430-40BB-8DEF-7CB4658BA59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562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4E8F-7928-4D83-AB0E-FE4726E1FAA1}" type="datetimeFigureOut">
              <a:rPr lang="de-AT" smtClean="0"/>
              <a:t>07.03.2022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AEE0-1430-40BB-8DEF-7CB4658BA59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9515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F4E8F-7928-4D83-AB0E-FE4726E1FAA1}" type="datetimeFigureOut">
              <a:rPr lang="de-AT" smtClean="0"/>
              <a:t>07.03.2022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8AEE0-1430-40BB-8DEF-7CB4658BA59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045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C9998BF-DDF9-4430-999F-EDBB25AEF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93" y="561974"/>
            <a:ext cx="3734596" cy="534352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6910B3F-BE20-45B8-83F8-397C8B3FFCF7}"/>
              </a:ext>
            </a:extLst>
          </p:cNvPr>
          <p:cNvSpPr txBox="1"/>
          <p:nvPr/>
        </p:nvSpPr>
        <p:spPr>
          <a:xfrm>
            <a:off x="4476750" y="781050"/>
            <a:ext cx="43918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In nachfolgenden Zeichnungen angeführte „Gelenkwellenlänge“ entspricht der Länge von Drehpunkt zu Drehpunkt. (</a:t>
            </a:r>
            <a:r>
              <a:rPr lang="de-AT" dirty="0" err="1"/>
              <a:t>DzD</a:t>
            </a:r>
            <a:r>
              <a:rPr lang="de-AT" dirty="0"/>
              <a:t>-Länge)</a:t>
            </a:r>
          </a:p>
          <a:p>
            <a:endParaRPr lang="de-AT" dirty="0"/>
          </a:p>
          <a:p>
            <a:r>
              <a:rPr lang="de-AT" dirty="0" err="1"/>
              <a:t>DzD</a:t>
            </a:r>
            <a:r>
              <a:rPr lang="de-AT" dirty="0"/>
              <a:t>-Länge Musterwelle:  368+11,8 = 380mm</a:t>
            </a:r>
          </a:p>
        </p:txBody>
      </p:sp>
    </p:spTree>
    <p:extLst>
      <p:ext uri="{BB962C8B-B14F-4D97-AF65-F5344CB8AC3E}">
        <p14:creationId xmlns:p14="http://schemas.microsoft.com/office/powerpoint/2010/main" val="117469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AEB8F466-1A51-41EC-83DB-4F1D39998B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-1"/>
          <a:ext cx="9131071" cy="644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AEB8F466-1A51-41EC-83DB-4F1D39998B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1"/>
                        <a:ext cx="9131071" cy="644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373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CB8C9DE6-4584-4FF4-83F7-34E37B7DE9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017303"/>
              </p:ext>
            </p:extLst>
          </p:nvPr>
        </p:nvGraphicFramePr>
        <p:xfrm>
          <a:off x="0" y="204787"/>
          <a:ext cx="9131071" cy="644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04787"/>
                        <a:ext cx="9131071" cy="644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1264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9872EE5E-B364-4CD6-813B-7FD1D07F72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028752"/>
              </p:ext>
            </p:extLst>
          </p:nvPr>
        </p:nvGraphicFramePr>
        <p:xfrm>
          <a:off x="0" y="0"/>
          <a:ext cx="9144000" cy="6457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457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7675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4E79454C-77D1-4F53-BFC3-5A00FE2599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081768"/>
              </p:ext>
            </p:extLst>
          </p:nvPr>
        </p:nvGraphicFramePr>
        <p:xfrm>
          <a:off x="0" y="-1"/>
          <a:ext cx="9144000" cy="6457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1"/>
                        <a:ext cx="9144000" cy="6457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7256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80D6F08D-D100-457E-9465-AEDB1C1221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051589"/>
              </p:ext>
            </p:extLst>
          </p:nvPr>
        </p:nvGraphicFramePr>
        <p:xfrm>
          <a:off x="0" y="0"/>
          <a:ext cx="9063634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063634" cy="640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8187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3B595308-0C76-4CAF-8F0D-A6884E8C32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607136"/>
              </p:ext>
            </p:extLst>
          </p:nvPr>
        </p:nvGraphicFramePr>
        <p:xfrm>
          <a:off x="0" y="-1"/>
          <a:ext cx="9104096" cy="642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1"/>
                        <a:ext cx="9104096" cy="642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146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0CA4A17B-763F-4AD1-8019-28F460C03F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029098"/>
              </p:ext>
            </p:extLst>
          </p:nvPr>
        </p:nvGraphicFramePr>
        <p:xfrm>
          <a:off x="3531392" y="2664617"/>
          <a:ext cx="9131071" cy="644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31392" y="2664617"/>
                        <a:ext cx="9131071" cy="644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8021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5803008F-185E-439C-9823-C26430C659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521194"/>
              </p:ext>
            </p:extLst>
          </p:nvPr>
        </p:nvGraphicFramePr>
        <p:xfrm>
          <a:off x="2919412" y="1195386"/>
          <a:ext cx="9104096" cy="642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19412" y="1195386"/>
                        <a:ext cx="9104096" cy="642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6661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</Words>
  <Application>Microsoft Office PowerPoint</Application>
  <PresentationFormat>Bildschirmpräsentation (4:3)</PresentationFormat>
  <Paragraphs>3</Paragraphs>
  <Slides>9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Foxit PDF Document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Fahrbetieb ist</dc:title>
  <dc:creator>Guenther</dc:creator>
  <cp:lastModifiedBy>Guenther</cp:lastModifiedBy>
  <cp:revision>15</cp:revision>
  <cp:lastPrinted>2022-03-07T10:08:02Z</cp:lastPrinted>
  <dcterms:created xsi:type="dcterms:W3CDTF">2022-01-28T07:59:00Z</dcterms:created>
  <dcterms:modified xsi:type="dcterms:W3CDTF">2022-03-07T16:14:01Z</dcterms:modified>
</cp:coreProperties>
</file>